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bril Fatface" panose="02000503000000020003" pitchFamily="2" charset="0"/>
      <p:regular r:id="rId14"/>
    </p:embeddedFont>
    <p:embeddedFont>
      <p:font typeface="Aloja" panose="020B0604020202020204" charset="0"/>
      <p:regular r:id="rId15"/>
    </p:embeddedFont>
    <p:embeddedFont>
      <p:font typeface="Loubag" panose="020B0604020202020204" charset="0"/>
      <p:regular r:id="rId16"/>
    </p:embeddedFont>
    <p:embeddedFont>
      <p:font typeface="Now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2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4773" y="0"/>
            <a:ext cx="15418454" cy="10287000"/>
          </a:xfrm>
          <a:custGeom>
            <a:avLst/>
            <a:gdLst/>
            <a:ahLst/>
            <a:cxnLst/>
            <a:rect l="l" t="t" r="r" b="b"/>
            <a:pathLst>
              <a:path w="15418454" h="10287000">
                <a:moveTo>
                  <a:pt x="0" y="0"/>
                </a:moveTo>
                <a:lnTo>
                  <a:pt x="15418454" y="0"/>
                </a:lnTo>
                <a:lnTo>
                  <a:pt x="154184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grpSp>
        <p:nvGrpSpPr>
          <p:cNvPr id="3" name="Group 3"/>
          <p:cNvGrpSpPr/>
          <p:nvPr/>
        </p:nvGrpSpPr>
        <p:grpSpPr>
          <a:xfrm>
            <a:off x="2019918" y="272306"/>
            <a:ext cx="14248165" cy="3309522"/>
            <a:chOff x="0" y="0"/>
            <a:chExt cx="3752603" cy="8716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52603" cy="871644"/>
            </a:xfrm>
            <a:custGeom>
              <a:avLst/>
              <a:gdLst/>
              <a:ahLst/>
              <a:cxnLst/>
              <a:rect l="l" t="t" r="r" b="b"/>
              <a:pathLst>
                <a:path w="3752603" h="871644">
                  <a:moveTo>
                    <a:pt x="0" y="0"/>
                  </a:moveTo>
                  <a:lnTo>
                    <a:pt x="3752603" y="0"/>
                  </a:lnTo>
                  <a:lnTo>
                    <a:pt x="3752603" y="871644"/>
                  </a:lnTo>
                  <a:lnTo>
                    <a:pt x="0" y="871644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  <p:txBody>
            <a:bodyPr/>
            <a:lstStyle/>
            <a:p>
              <a:endParaRPr lang="es-EC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3752603" cy="785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253"/>
                </a:lnSpc>
              </a:pPr>
              <a:r>
                <a:rPr lang="en-US" sz="12100">
                  <a:solidFill>
                    <a:srgbClr val="000000">
                      <a:alpha val="69804"/>
                    </a:srgbClr>
                  </a:solidFill>
                  <a:latin typeface="Aloja"/>
                </a:rPr>
                <a:t>ATACAMES BEACH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8573" y="198229"/>
            <a:ext cx="15600727" cy="9890543"/>
          </a:xfrm>
          <a:custGeom>
            <a:avLst/>
            <a:gdLst/>
            <a:ahLst/>
            <a:cxnLst/>
            <a:rect l="l" t="t" r="r" b="b"/>
            <a:pathLst>
              <a:path w="15600727" h="9890543">
                <a:moveTo>
                  <a:pt x="0" y="0"/>
                </a:moveTo>
                <a:lnTo>
                  <a:pt x="15600727" y="0"/>
                </a:lnTo>
                <a:lnTo>
                  <a:pt x="15600727" y="9890542"/>
                </a:lnTo>
                <a:lnTo>
                  <a:pt x="0" y="9890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77" b="-2577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TextBox 3"/>
          <p:cNvSpPr txBox="1"/>
          <p:nvPr/>
        </p:nvSpPr>
        <p:spPr>
          <a:xfrm>
            <a:off x="1658573" y="1212728"/>
            <a:ext cx="7485427" cy="1109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69"/>
              </a:lnSpc>
            </a:pPr>
            <a:r>
              <a:rPr lang="en-US" sz="6549">
                <a:solidFill>
                  <a:srgbClr val="000000"/>
                </a:solidFill>
                <a:latin typeface="Abril Fatface"/>
              </a:rPr>
              <a:t>BANANA RIDE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7565" y="238967"/>
            <a:ext cx="15972871" cy="9809066"/>
          </a:xfrm>
          <a:custGeom>
            <a:avLst/>
            <a:gdLst/>
            <a:ahLst/>
            <a:cxnLst/>
            <a:rect l="l" t="t" r="r" b="b"/>
            <a:pathLst>
              <a:path w="15972871" h="9809066">
                <a:moveTo>
                  <a:pt x="0" y="0"/>
                </a:moveTo>
                <a:lnTo>
                  <a:pt x="15972870" y="0"/>
                </a:lnTo>
                <a:lnTo>
                  <a:pt x="15972870" y="9809066"/>
                </a:lnTo>
                <a:lnTo>
                  <a:pt x="0" y="9809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TextBox 3"/>
          <p:cNvSpPr txBox="1"/>
          <p:nvPr/>
        </p:nvSpPr>
        <p:spPr>
          <a:xfrm>
            <a:off x="2244518" y="1313518"/>
            <a:ext cx="8240553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spc="336">
                <a:solidFill>
                  <a:srgbClr val="FFFFFF"/>
                </a:solidFill>
                <a:latin typeface="Abril Fatface"/>
              </a:rPr>
              <a:t>Whale watching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055" b="-10055"/>
            </a:stretch>
          </a:blipFill>
        </p:spPr>
        <p:txBody>
          <a:bodyPr/>
          <a:lstStyle/>
          <a:p>
            <a:endParaRPr lang="es-EC"/>
          </a:p>
        </p:txBody>
      </p:sp>
      <p:grpSp>
        <p:nvGrpSpPr>
          <p:cNvPr id="3" name="Group 3"/>
          <p:cNvGrpSpPr/>
          <p:nvPr/>
        </p:nvGrpSpPr>
        <p:grpSpPr>
          <a:xfrm>
            <a:off x="2462692" y="2931556"/>
            <a:ext cx="12616167" cy="5004460"/>
            <a:chOff x="0" y="0"/>
            <a:chExt cx="16821555" cy="66726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6821555" cy="6672614"/>
              <a:chOff x="0" y="0"/>
              <a:chExt cx="3322776" cy="131804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322776" cy="1318047"/>
              </a:xfrm>
              <a:custGeom>
                <a:avLst/>
                <a:gdLst/>
                <a:ahLst/>
                <a:cxnLst/>
                <a:rect l="l" t="t" r="r" b="b"/>
                <a:pathLst>
                  <a:path w="3322776" h="1318047">
                    <a:moveTo>
                      <a:pt x="0" y="0"/>
                    </a:moveTo>
                    <a:lnTo>
                      <a:pt x="3322776" y="0"/>
                    </a:lnTo>
                    <a:lnTo>
                      <a:pt x="3322776" y="1318047"/>
                    </a:lnTo>
                    <a:lnTo>
                      <a:pt x="0" y="1318047"/>
                    </a:lnTo>
                    <a:close/>
                  </a:path>
                </a:pathLst>
              </a:custGeom>
              <a:solidFill>
                <a:srgbClr val="FFFFFF">
                  <a:alpha val="69804"/>
                </a:srgbClr>
              </a:solidFill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57150"/>
                <a:ext cx="3322776" cy="12608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47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960112" y="808385"/>
              <a:ext cx="14901331" cy="3469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0225"/>
                </a:lnSpc>
              </a:pPr>
              <a:r>
                <a:rPr lang="en-US" sz="14446">
                  <a:solidFill>
                    <a:srgbClr val="1C191A"/>
                  </a:solidFill>
                  <a:latin typeface="Aloja"/>
                </a:rPr>
                <a:t>Good trip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25174" y="4635329"/>
              <a:ext cx="12971207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1080">
                  <a:solidFill>
                    <a:srgbClr val="1C191A"/>
                  </a:solidFill>
                  <a:latin typeface="Now"/>
                </a:rPr>
                <a:t>TANKYOU FOR YOUR ATENTION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779591" y="-2676816"/>
            <a:ext cx="9318787" cy="15640631"/>
            <a:chOff x="0" y="0"/>
            <a:chExt cx="2454331" cy="41193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4331" cy="4119343"/>
            </a:xfrm>
            <a:custGeom>
              <a:avLst/>
              <a:gdLst/>
              <a:ahLst/>
              <a:cxnLst/>
              <a:rect l="l" t="t" r="r" b="b"/>
              <a:pathLst>
                <a:path w="2454331" h="4119343">
                  <a:moveTo>
                    <a:pt x="0" y="0"/>
                  </a:moveTo>
                  <a:lnTo>
                    <a:pt x="2454331" y="0"/>
                  </a:lnTo>
                  <a:lnTo>
                    <a:pt x="2454331" y="4119343"/>
                  </a:lnTo>
                  <a:lnTo>
                    <a:pt x="0" y="4119343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  <p:txBody>
            <a:bodyPr/>
            <a:lstStyle/>
            <a:p>
              <a:endParaRPr lang="es-EC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7150"/>
              <a:ext cx="2454331" cy="4062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144000" y="2816755"/>
            <a:ext cx="8696029" cy="6048662"/>
          </a:xfrm>
          <a:custGeom>
            <a:avLst/>
            <a:gdLst/>
            <a:ahLst/>
            <a:cxnLst/>
            <a:rect l="l" t="t" r="r" b="b"/>
            <a:pathLst>
              <a:path w="8696029" h="6048662">
                <a:moveTo>
                  <a:pt x="0" y="0"/>
                </a:moveTo>
                <a:lnTo>
                  <a:pt x="8696029" y="0"/>
                </a:lnTo>
                <a:lnTo>
                  <a:pt x="8696029" y="6048663"/>
                </a:lnTo>
                <a:lnTo>
                  <a:pt x="0" y="60486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66" t="-28561" b="-68823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6" name="Freeform 6"/>
          <p:cNvSpPr/>
          <p:nvPr/>
        </p:nvSpPr>
        <p:spPr>
          <a:xfrm>
            <a:off x="11060" y="2816755"/>
            <a:ext cx="9132940" cy="6048662"/>
          </a:xfrm>
          <a:custGeom>
            <a:avLst/>
            <a:gdLst/>
            <a:ahLst/>
            <a:cxnLst/>
            <a:rect l="l" t="t" r="r" b="b"/>
            <a:pathLst>
              <a:path w="9132940" h="6048662">
                <a:moveTo>
                  <a:pt x="0" y="0"/>
                </a:moveTo>
                <a:lnTo>
                  <a:pt x="9132940" y="0"/>
                </a:lnTo>
                <a:lnTo>
                  <a:pt x="9132940" y="6048663"/>
                </a:lnTo>
                <a:lnTo>
                  <a:pt x="0" y="6048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99" r="-2699" b="-78305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7" name="TextBox 7"/>
          <p:cNvSpPr txBox="1"/>
          <p:nvPr/>
        </p:nvSpPr>
        <p:spPr>
          <a:xfrm>
            <a:off x="11551909" y="733425"/>
            <a:ext cx="4296581" cy="1511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spc="336">
                <a:solidFill>
                  <a:srgbClr val="1C191A"/>
                </a:solidFill>
                <a:latin typeface="Aloja"/>
              </a:rPr>
              <a:t>8 hours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04155" y="733425"/>
            <a:ext cx="4296581" cy="1511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spc="336">
                <a:solidFill>
                  <a:srgbClr val="1C191A"/>
                </a:solidFill>
                <a:latin typeface="Aloja"/>
              </a:rPr>
              <a:t>5 hours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42" b="-16642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TextBox 3"/>
          <p:cNvSpPr txBox="1"/>
          <p:nvPr/>
        </p:nvSpPr>
        <p:spPr>
          <a:xfrm>
            <a:off x="-2541535" y="5482097"/>
            <a:ext cx="15055680" cy="4804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16"/>
              </a:lnSpc>
            </a:pPr>
            <a:r>
              <a:rPr lang="en-US" sz="13082" spc="549">
                <a:solidFill>
                  <a:srgbClr val="B42152"/>
                </a:solidFill>
                <a:latin typeface="Aloja"/>
              </a:rPr>
              <a:t>Hotel</a:t>
            </a:r>
          </a:p>
          <a:p>
            <a:pPr algn="ctr">
              <a:lnSpc>
                <a:spcPts val="18316"/>
              </a:lnSpc>
            </a:pPr>
            <a:r>
              <a:rPr lang="en-US" sz="13082" spc="549">
                <a:solidFill>
                  <a:srgbClr val="B42152"/>
                </a:solidFill>
                <a:latin typeface="Aloja"/>
              </a:rPr>
              <a:t>MAR y SOL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9049" y="1028700"/>
            <a:ext cx="10150346" cy="7612759"/>
          </a:xfrm>
          <a:custGeom>
            <a:avLst/>
            <a:gdLst/>
            <a:ahLst/>
            <a:cxnLst/>
            <a:rect l="l" t="t" r="r" b="b"/>
            <a:pathLst>
              <a:path w="10150346" h="7612759">
                <a:moveTo>
                  <a:pt x="0" y="0"/>
                </a:moveTo>
                <a:lnTo>
                  <a:pt x="10150345" y="0"/>
                </a:lnTo>
                <a:lnTo>
                  <a:pt x="10150345" y="7612759"/>
                </a:lnTo>
                <a:lnTo>
                  <a:pt x="0" y="7612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>
            <a:off x="10707928" y="1028700"/>
            <a:ext cx="6685991" cy="3547788"/>
          </a:xfrm>
          <a:custGeom>
            <a:avLst/>
            <a:gdLst/>
            <a:ahLst/>
            <a:cxnLst/>
            <a:rect l="l" t="t" r="r" b="b"/>
            <a:pathLst>
              <a:path w="6685991" h="3547788">
                <a:moveTo>
                  <a:pt x="0" y="0"/>
                </a:moveTo>
                <a:lnTo>
                  <a:pt x="6685991" y="0"/>
                </a:lnTo>
                <a:lnTo>
                  <a:pt x="6685991" y="3547788"/>
                </a:lnTo>
                <a:lnTo>
                  <a:pt x="0" y="35477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96" b="-7645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/>
          <p:cNvSpPr/>
          <p:nvPr/>
        </p:nvSpPr>
        <p:spPr>
          <a:xfrm>
            <a:off x="10842547" y="4445735"/>
            <a:ext cx="6416753" cy="4812565"/>
          </a:xfrm>
          <a:custGeom>
            <a:avLst/>
            <a:gdLst/>
            <a:ahLst/>
            <a:cxnLst/>
            <a:rect l="l" t="t" r="r" b="b"/>
            <a:pathLst>
              <a:path w="6416753" h="4812565">
                <a:moveTo>
                  <a:pt x="0" y="0"/>
                </a:moveTo>
                <a:lnTo>
                  <a:pt x="6416753" y="0"/>
                </a:lnTo>
                <a:lnTo>
                  <a:pt x="6416753" y="4812565"/>
                </a:lnTo>
                <a:lnTo>
                  <a:pt x="0" y="4812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TextBox 5"/>
          <p:cNvSpPr txBox="1"/>
          <p:nvPr/>
        </p:nvSpPr>
        <p:spPr>
          <a:xfrm>
            <a:off x="1685235" y="8636634"/>
            <a:ext cx="6372510" cy="1119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69"/>
              </a:lnSpc>
            </a:pPr>
            <a:r>
              <a:rPr lang="en-US" sz="6549">
                <a:solidFill>
                  <a:srgbClr val="B42152"/>
                </a:solidFill>
                <a:latin typeface="Loubag"/>
              </a:rPr>
              <a:t>Arco-Iris Hotel</a:t>
            </a:r>
            <a:r>
              <a:rPr lang="en-US" sz="6549">
                <a:solidFill>
                  <a:srgbClr val="000000"/>
                </a:solidFill>
                <a:latin typeface="Loubag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3935" y="420673"/>
            <a:ext cx="4088927" cy="5106073"/>
          </a:xfrm>
          <a:custGeom>
            <a:avLst/>
            <a:gdLst/>
            <a:ahLst/>
            <a:cxnLst/>
            <a:rect l="l" t="t" r="r" b="b"/>
            <a:pathLst>
              <a:path w="4088927" h="5106073">
                <a:moveTo>
                  <a:pt x="0" y="0"/>
                </a:moveTo>
                <a:lnTo>
                  <a:pt x="4088927" y="0"/>
                </a:lnTo>
                <a:lnTo>
                  <a:pt x="4088927" y="5106073"/>
                </a:lnTo>
                <a:lnTo>
                  <a:pt x="0" y="5106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>
            <a:off x="5506821" y="5526746"/>
            <a:ext cx="5692421" cy="3731554"/>
          </a:xfrm>
          <a:custGeom>
            <a:avLst/>
            <a:gdLst/>
            <a:ahLst/>
            <a:cxnLst/>
            <a:rect l="l" t="t" r="r" b="b"/>
            <a:pathLst>
              <a:path w="5692421" h="3731554">
                <a:moveTo>
                  <a:pt x="0" y="0"/>
                </a:moveTo>
                <a:lnTo>
                  <a:pt x="5692421" y="0"/>
                </a:lnTo>
                <a:lnTo>
                  <a:pt x="5692421" y="3731554"/>
                </a:lnTo>
                <a:lnTo>
                  <a:pt x="0" y="373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56" b="-756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/>
          <p:cNvSpPr/>
          <p:nvPr/>
        </p:nvSpPr>
        <p:spPr>
          <a:xfrm>
            <a:off x="12083202" y="609685"/>
            <a:ext cx="5692421" cy="4263821"/>
          </a:xfrm>
          <a:custGeom>
            <a:avLst/>
            <a:gdLst/>
            <a:ahLst/>
            <a:cxnLst/>
            <a:rect l="l" t="t" r="r" b="b"/>
            <a:pathLst>
              <a:path w="5692421" h="4263821">
                <a:moveTo>
                  <a:pt x="0" y="0"/>
                </a:moveTo>
                <a:lnTo>
                  <a:pt x="5692420" y="0"/>
                </a:lnTo>
                <a:lnTo>
                  <a:pt x="5692420" y="4263821"/>
                </a:lnTo>
                <a:lnTo>
                  <a:pt x="0" y="4263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Freeform 5"/>
          <p:cNvSpPr/>
          <p:nvPr/>
        </p:nvSpPr>
        <p:spPr>
          <a:xfrm>
            <a:off x="242050" y="6108844"/>
            <a:ext cx="4380812" cy="3210366"/>
          </a:xfrm>
          <a:custGeom>
            <a:avLst/>
            <a:gdLst/>
            <a:ahLst/>
            <a:cxnLst/>
            <a:rect l="l" t="t" r="r" b="b"/>
            <a:pathLst>
              <a:path w="4380812" h="3210366">
                <a:moveTo>
                  <a:pt x="0" y="0"/>
                </a:moveTo>
                <a:lnTo>
                  <a:pt x="4380812" y="0"/>
                </a:lnTo>
                <a:lnTo>
                  <a:pt x="4380812" y="3210366"/>
                </a:lnTo>
                <a:lnTo>
                  <a:pt x="0" y="32103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6" name="Freeform 6"/>
          <p:cNvSpPr/>
          <p:nvPr/>
        </p:nvSpPr>
        <p:spPr>
          <a:xfrm>
            <a:off x="12083202" y="5168874"/>
            <a:ext cx="5551674" cy="4068402"/>
          </a:xfrm>
          <a:custGeom>
            <a:avLst/>
            <a:gdLst/>
            <a:ahLst/>
            <a:cxnLst/>
            <a:rect l="l" t="t" r="r" b="b"/>
            <a:pathLst>
              <a:path w="5551674" h="4068402">
                <a:moveTo>
                  <a:pt x="0" y="0"/>
                </a:moveTo>
                <a:lnTo>
                  <a:pt x="5551673" y="0"/>
                </a:lnTo>
                <a:lnTo>
                  <a:pt x="5551673" y="4068402"/>
                </a:lnTo>
                <a:lnTo>
                  <a:pt x="0" y="4068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7" name="Freeform 7"/>
          <p:cNvSpPr/>
          <p:nvPr/>
        </p:nvSpPr>
        <p:spPr>
          <a:xfrm>
            <a:off x="5377243" y="940777"/>
            <a:ext cx="5821999" cy="3932729"/>
          </a:xfrm>
          <a:custGeom>
            <a:avLst/>
            <a:gdLst/>
            <a:ahLst/>
            <a:cxnLst/>
            <a:rect l="l" t="t" r="r" b="b"/>
            <a:pathLst>
              <a:path w="5821999" h="3932729">
                <a:moveTo>
                  <a:pt x="0" y="0"/>
                </a:moveTo>
                <a:lnTo>
                  <a:pt x="5821999" y="0"/>
                </a:lnTo>
                <a:lnTo>
                  <a:pt x="5821999" y="3932729"/>
                </a:lnTo>
                <a:lnTo>
                  <a:pt x="0" y="39327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43" r="-11439"/>
            </a:stretch>
          </a:blipFill>
        </p:spPr>
        <p:txBody>
          <a:bodyPr/>
          <a:lstStyle/>
          <a:p>
            <a:endParaRPr lang="es-EC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54374" y="714455"/>
            <a:ext cx="13779252" cy="8858090"/>
          </a:xfrm>
          <a:custGeom>
            <a:avLst/>
            <a:gdLst/>
            <a:ahLst/>
            <a:cxnLst/>
            <a:rect l="l" t="t" r="r" b="b"/>
            <a:pathLst>
              <a:path w="13779252" h="8858090">
                <a:moveTo>
                  <a:pt x="0" y="0"/>
                </a:moveTo>
                <a:lnTo>
                  <a:pt x="13779252" y="0"/>
                </a:lnTo>
                <a:lnTo>
                  <a:pt x="13779252" y="8858090"/>
                </a:lnTo>
                <a:lnTo>
                  <a:pt x="0" y="8858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2148" y="1177574"/>
            <a:ext cx="15863705" cy="7931852"/>
          </a:xfrm>
          <a:custGeom>
            <a:avLst/>
            <a:gdLst/>
            <a:ahLst/>
            <a:cxnLst/>
            <a:rect l="l" t="t" r="r" b="b"/>
            <a:pathLst>
              <a:path w="15863705" h="7931852">
                <a:moveTo>
                  <a:pt x="0" y="0"/>
                </a:moveTo>
                <a:lnTo>
                  <a:pt x="15863704" y="0"/>
                </a:lnTo>
                <a:lnTo>
                  <a:pt x="15863704" y="7931852"/>
                </a:lnTo>
                <a:lnTo>
                  <a:pt x="0" y="7931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1614715" y="5670491"/>
            <a:ext cx="5602980" cy="0"/>
          </a:xfrm>
          <a:prstGeom prst="line">
            <a:avLst/>
          </a:prstGeom>
          <a:ln w="47625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s-EC"/>
          </a:p>
        </p:txBody>
      </p:sp>
      <p:grpSp>
        <p:nvGrpSpPr>
          <p:cNvPr id="3" name="Group 3"/>
          <p:cNvGrpSpPr/>
          <p:nvPr/>
        </p:nvGrpSpPr>
        <p:grpSpPr>
          <a:xfrm>
            <a:off x="1028700" y="2892640"/>
            <a:ext cx="316150" cy="31615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4902"/>
            </a:solidFill>
          </p:spPr>
          <p:txBody>
            <a:bodyPr/>
            <a:lstStyle/>
            <a:p>
              <a:endParaRPr lang="es-EC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4161291"/>
            <a:ext cx="316150" cy="31615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4902"/>
            </a:solidFill>
          </p:spPr>
          <p:txBody>
            <a:bodyPr/>
            <a:lstStyle/>
            <a:p>
              <a:endParaRPr lang="es-EC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5429941"/>
            <a:ext cx="316150" cy="3161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4902"/>
            </a:solidFill>
          </p:spPr>
          <p:txBody>
            <a:bodyPr/>
            <a:lstStyle/>
            <a:p>
              <a:endParaRPr lang="es-EC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2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6698591"/>
            <a:ext cx="316150" cy="31615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4902"/>
            </a:solidFill>
          </p:spPr>
          <p:txBody>
            <a:bodyPr/>
            <a:lstStyle/>
            <a:p>
              <a:endParaRPr lang="es-EC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2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8285863"/>
            <a:ext cx="316150" cy="31615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4902"/>
            </a:solidFill>
          </p:spPr>
          <p:txBody>
            <a:bodyPr/>
            <a:lstStyle/>
            <a:p>
              <a:endParaRPr lang="es-EC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2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3526969" y="645399"/>
            <a:ext cx="11234063" cy="8996202"/>
          </a:xfrm>
          <a:custGeom>
            <a:avLst/>
            <a:gdLst/>
            <a:ahLst/>
            <a:cxnLst/>
            <a:rect l="l" t="t" r="r" b="b"/>
            <a:pathLst>
              <a:path w="11234063" h="8996202">
                <a:moveTo>
                  <a:pt x="0" y="0"/>
                </a:moveTo>
                <a:lnTo>
                  <a:pt x="11234062" y="0"/>
                </a:lnTo>
                <a:lnTo>
                  <a:pt x="11234062" y="8996202"/>
                </a:lnTo>
                <a:lnTo>
                  <a:pt x="0" y="8996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9600" y="575084"/>
            <a:ext cx="16243256" cy="9136832"/>
          </a:xfrm>
          <a:custGeom>
            <a:avLst/>
            <a:gdLst/>
            <a:ahLst/>
            <a:cxnLst/>
            <a:rect l="l" t="t" r="r" b="b"/>
            <a:pathLst>
              <a:path w="16243256" h="9136832">
                <a:moveTo>
                  <a:pt x="0" y="0"/>
                </a:moveTo>
                <a:lnTo>
                  <a:pt x="16243256" y="0"/>
                </a:lnTo>
                <a:lnTo>
                  <a:pt x="16243256" y="9136832"/>
                </a:lnTo>
                <a:lnTo>
                  <a:pt x="0" y="91368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TextBox 3"/>
          <p:cNvSpPr txBox="1"/>
          <p:nvPr/>
        </p:nvSpPr>
        <p:spPr>
          <a:xfrm>
            <a:off x="9296401" y="1920888"/>
            <a:ext cx="6800812" cy="12020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69"/>
              </a:lnSpc>
            </a:pPr>
            <a:r>
              <a:rPr lang="en-US" sz="7049" dirty="0">
                <a:solidFill>
                  <a:srgbClr val="FFFFFF"/>
                </a:solidFill>
                <a:latin typeface="Abril Fatface"/>
              </a:rPr>
              <a:t>PARAGLIDING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</Words>
  <Application>Microsoft Office PowerPoint</Application>
  <PresentationFormat>Personalizado</PresentationFormat>
  <Paragraphs>11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Aloja</vt:lpstr>
      <vt:lpstr>Loubag</vt:lpstr>
      <vt:lpstr>Abril Fatface</vt:lpstr>
      <vt:lpstr>Now</vt:lpstr>
      <vt:lpstr>Calibri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Turismo y Viajes Scrapbook Beige</dc:title>
  <cp:lastModifiedBy>SAMANTA BERENICE YUCAILLA NINABANDA</cp:lastModifiedBy>
  <cp:revision>2</cp:revision>
  <dcterms:created xsi:type="dcterms:W3CDTF">2006-08-16T00:00:00Z</dcterms:created>
  <dcterms:modified xsi:type="dcterms:W3CDTF">2024-04-09T13:15:36Z</dcterms:modified>
  <dc:identifier>DAGBmD9iGik</dc:identifier>
</cp:coreProperties>
</file>